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60" r:id="rId4"/>
    <p:sldId id="264" r:id="rId5"/>
    <p:sldId id="263" r:id="rId6"/>
    <p:sldId id="267" r:id="rId7"/>
    <p:sldId id="257" r:id="rId8"/>
    <p:sldId id="258" r:id="rId9"/>
    <p:sldId id="26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3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5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3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5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9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3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F322-0B79-4625-86C8-DC1A89630A3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C405-ABD7-44BE-88E8-69BDCA59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92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10/14/19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What doe the word “loyalty” mean to you?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690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10/25/19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Is war in the name of God justified(fair)? Why or why not?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780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20261"/>
            <a:ext cx="10515600" cy="1907627"/>
          </a:xfrm>
        </p:spPr>
        <p:txBody>
          <a:bodyPr/>
          <a:lstStyle/>
          <a:p>
            <a:r>
              <a:rPr lang="en-US" dirty="0" smtClean="0"/>
              <a:t>Warm-up 10/15/19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0166"/>
            <a:ext cx="10515600" cy="524679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was feudalism(the system that you participated in yesterday) needed in Medieval Europe?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961697"/>
            <a:ext cx="10515600" cy="2995449"/>
          </a:xfrm>
        </p:spPr>
        <p:txBody>
          <a:bodyPr/>
          <a:lstStyle/>
          <a:p>
            <a:r>
              <a:rPr lang="en-US" dirty="0" smtClean="0"/>
              <a:t>Warm-up 10/16/19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3228"/>
            <a:ext cx="10515600" cy="51837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Who do you think played the most important role in feudalism? (monarch, lord, knight, serf) Give 2 reasons for your response.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0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0620"/>
            <a:ext cx="10515600" cy="2033752"/>
          </a:xfrm>
        </p:spPr>
        <p:txBody>
          <a:bodyPr/>
          <a:lstStyle/>
          <a:p>
            <a:r>
              <a:rPr lang="en-US" dirty="0" smtClean="0"/>
              <a:t>Warm-up 10/17/19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2869"/>
            <a:ext cx="10515600" cy="529409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do you think the Roman Catholic Church had so much power during the early Middle Ages in Europe?(2 to 3 sentence response)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41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461"/>
          </a:xfrm>
        </p:spPr>
        <p:txBody>
          <a:bodyPr/>
          <a:lstStyle/>
          <a:p>
            <a:r>
              <a:rPr lang="en-US" dirty="0" smtClean="0"/>
              <a:t>Warm-up 10/18/19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586"/>
            <a:ext cx="10515600" cy="50733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Who do you think should have had the most power in the Holy Roman Empire. Pope or Emperor?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19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157655"/>
            <a:ext cx="10515600" cy="1198179"/>
          </a:xfrm>
        </p:spPr>
        <p:txBody>
          <a:bodyPr>
            <a:normAutofit/>
          </a:bodyPr>
          <a:lstStyle/>
          <a:p>
            <a:r>
              <a:rPr lang="en-US" dirty="0" smtClean="0"/>
              <a:t>Warm-up 10/21/19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40524"/>
            <a:ext cx="10515600" cy="5136439"/>
          </a:xfrm>
        </p:spPr>
        <p:txBody>
          <a:bodyPr>
            <a:normAutofit/>
          </a:bodyPr>
          <a:lstStyle/>
          <a:p>
            <a:r>
              <a:rPr lang="en-US" sz="3500" dirty="0" smtClean="0"/>
              <a:t>Find and write the definitions for the words(you will need to get your textbook):</a:t>
            </a:r>
          </a:p>
          <a:p>
            <a:r>
              <a:rPr lang="en-US" sz="3500" dirty="0" smtClean="0"/>
              <a:t>persecute</a:t>
            </a:r>
          </a:p>
          <a:p>
            <a:r>
              <a:rPr lang="en-US" sz="3500" dirty="0" smtClean="0"/>
              <a:t>clergy</a:t>
            </a:r>
          </a:p>
          <a:p>
            <a:r>
              <a:rPr lang="en-US" sz="3500" dirty="0" smtClean="0"/>
              <a:t>excommunicate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479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r>
              <a:rPr lang="en-US" dirty="0" smtClean="0"/>
              <a:t> Warm-up 10/22/19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Draw 2 pictures </a:t>
            </a:r>
            <a:r>
              <a:rPr lang="en-US" sz="3500" dirty="0" smtClean="0"/>
              <a:t>that represent something you have learned about how the </a:t>
            </a:r>
            <a:r>
              <a:rPr lang="en-US" sz="3500" u="sng" dirty="0" smtClean="0"/>
              <a:t>Catholic Church influenced the lives of people in Medieval Europe.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200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Warm-up 10/23/19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3779" y="533400"/>
            <a:ext cx="10384221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 1.</a:t>
            </a:r>
            <a:r>
              <a:rPr lang="en-US" sz="3500" dirty="0"/>
              <a:t> Medieval paintings often told the story of Christ's life. What does this suggest about people at that time</a:t>
            </a:r>
            <a:r>
              <a:rPr lang="en-US" sz="3500" dirty="0" smtClean="0"/>
              <a:t>? </a:t>
            </a:r>
            <a:r>
              <a:rPr lang="en-US" sz="3500" b="1" dirty="0" smtClean="0"/>
              <a:t>A. Most people could not read, B. Most people did not believe in God, C. </a:t>
            </a:r>
            <a:r>
              <a:rPr lang="en-US" sz="3500" b="1" dirty="0"/>
              <a:t>Few were able to paint</a:t>
            </a:r>
            <a:r>
              <a:rPr lang="en-US" sz="3500" b="1" dirty="0" smtClean="0"/>
              <a:t>.</a:t>
            </a:r>
          </a:p>
          <a:p>
            <a:pPr marL="0" indent="0">
              <a:buNone/>
            </a:pPr>
            <a:r>
              <a:rPr lang="en-US" sz="3500" dirty="0" smtClean="0"/>
              <a:t>2. </a:t>
            </a:r>
            <a:r>
              <a:rPr lang="en-US" sz="3500" dirty="0"/>
              <a:t>What was one reason Christians wanted to receive the seven sacraments</a:t>
            </a:r>
            <a:r>
              <a:rPr lang="en-US" sz="3500" dirty="0" smtClean="0"/>
              <a:t>?                                                     </a:t>
            </a:r>
            <a:r>
              <a:rPr lang="en-US" sz="3500" b="1" dirty="0" smtClean="0"/>
              <a:t>A.</a:t>
            </a:r>
            <a:r>
              <a:rPr lang="en-US" sz="3500" b="1" dirty="0"/>
              <a:t> to become </a:t>
            </a:r>
            <a:r>
              <a:rPr lang="en-US" sz="3500" b="1" dirty="0" smtClean="0"/>
              <a:t>wise, B. </a:t>
            </a:r>
            <a:r>
              <a:rPr lang="en-US" sz="3500" b="1" dirty="0"/>
              <a:t>to gain </a:t>
            </a:r>
            <a:r>
              <a:rPr lang="en-US" sz="3500" b="1" dirty="0" smtClean="0"/>
              <a:t>power, C. to gain salvation</a:t>
            </a:r>
            <a:endParaRPr lang="en-US" sz="3500" b="1" dirty="0"/>
          </a:p>
          <a:p>
            <a:pPr marL="0" indent="0">
              <a:buNone/>
            </a:pPr>
            <a:r>
              <a:rPr lang="en-US" sz="3500" dirty="0" smtClean="0"/>
              <a:t>3. </a:t>
            </a:r>
            <a:r>
              <a:rPr lang="en-US" sz="3500" dirty="0"/>
              <a:t>What are pilgrimages</a:t>
            </a:r>
            <a:r>
              <a:rPr lang="en-US" sz="3500" dirty="0" smtClean="0"/>
              <a:t>? </a:t>
            </a:r>
            <a:r>
              <a:rPr lang="en-US" sz="3500" b="1" dirty="0" smtClean="0"/>
              <a:t>A. </a:t>
            </a:r>
            <a:r>
              <a:rPr lang="en-US" sz="3500" b="1" dirty="0"/>
              <a:t>stone fortifications built to repel </a:t>
            </a:r>
            <a:r>
              <a:rPr lang="en-US" sz="3500" b="1" dirty="0" smtClean="0"/>
              <a:t>barbarians, B. </a:t>
            </a:r>
            <a:r>
              <a:rPr lang="en-US" sz="3500" b="1" dirty="0"/>
              <a:t>military efforts to win control of </a:t>
            </a:r>
            <a:r>
              <a:rPr lang="en-US" sz="3500" b="1" dirty="0" smtClean="0"/>
              <a:t>Jerusalem, C. </a:t>
            </a:r>
            <a:r>
              <a:rPr lang="en-US" sz="3500" b="1" dirty="0"/>
              <a:t>journeys to holy </a:t>
            </a:r>
            <a:r>
              <a:rPr lang="en-US" sz="3500" b="1" dirty="0" smtClean="0"/>
              <a:t>sites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-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54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10/24/19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Why do you think religion today, isn’t as big  a part of culture as it was in Medieval Europe?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97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2972</TotalTime>
  <Words>312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Warm-up 10/14/19</vt:lpstr>
      <vt:lpstr>Warm-up 10/15/19</vt:lpstr>
      <vt:lpstr>Warm-up 10/16/19</vt:lpstr>
      <vt:lpstr>Warm-up 10/17/19</vt:lpstr>
      <vt:lpstr>Warm-up 10/18/19</vt:lpstr>
      <vt:lpstr>Warm-up 10/21/19</vt:lpstr>
      <vt:lpstr> Warm-up 10/22/19</vt:lpstr>
      <vt:lpstr>Warm-up 10/23/19</vt:lpstr>
      <vt:lpstr>Warm-up 10/24/19</vt:lpstr>
      <vt:lpstr>Warm-up 10/25/19</vt:lpstr>
    </vt:vector>
  </TitlesOfParts>
  <Company>SCUSD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Amie Leas</cp:lastModifiedBy>
  <cp:revision>23</cp:revision>
  <dcterms:created xsi:type="dcterms:W3CDTF">2018-10-30T21:50:04Z</dcterms:created>
  <dcterms:modified xsi:type="dcterms:W3CDTF">2019-10-24T17:45:06Z</dcterms:modified>
</cp:coreProperties>
</file>