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7" r:id="rId6"/>
    <p:sldId id="262" r:id="rId7"/>
    <p:sldId id="261" r:id="rId8"/>
    <p:sldId id="266" r:id="rId9"/>
    <p:sldId id="263" r:id="rId10"/>
    <p:sldId id="265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81E9D-2AE7-4F8D-A4D7-C682699ECFB9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D524-8316-40F2-A2A1-AABCB5B6E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997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81E9D-2AE7-4F8D-A4D7-C682699ECFB9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D524-8316-40F2-A2A1-AABCB5B6E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518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81E9D-2AE7-4F8D-A4D7-C682699ECFB9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D524-8316-40F2-A2A1-AABCB5B6E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931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81E9D-2AE7-4F8D-A4D7-C682699ECFB9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D524-8316-40F2-A2A1-AABCB5B6E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389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81E9D-2AE7-4F8D-A4D7-C682699ECFB9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D524-8316-40F2-A2A1-AABCB5B6E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668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81E9D-2AE7-4F8D-A4D7-C682699ECFB9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D524-8316-40F2-A2A1-AABCB5B6E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91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81E9D-2AE7-4F8D-A4D7-C682699ECFB9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D524-8316-40F2-A2A1-AABCB5B6E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83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81E9D-2AE7-4F8D-A4D7-C682699ECFB9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D524-8316-40F2-A2A1-AABCB5B6E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483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81E9D-2AE7-4F8D-A4D7-C682699ECFB9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D524-8316-40F2-A2A1-AABCB5B6E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904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81E9D-2AE7-4F8D-A4D7-C682699ECFB9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D524-8316-40F2-A2A1-AABCB5B6E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3605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81E9D-2AE7-4F8D-A4D7-C682699ECFB9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4D524-8316-40F2-A2A1-AABCB5B6E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61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81E9D-2AE7-4F8D-A4D7-C682699ECFB9}" type="datetimeFigureOut">
              <a:rPr lang="en-US" smtClean="0"/>
              <a:t>10/9/2019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4D524-8316-40F2-A2A1-AABCB5B6E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9271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 10/1/19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your “Today’s Work” in your planner</a:t>
            </a:r>
          </a:p>
          <a:p>
            <a:r>
              <a:rPr lang="en-US" dirty="0" smtClean="0"/>
              <a:t>Then answer…</a:t>
            </a:r>
          </a:p>
          <a:p>
            <a:r>
              <a:rPr lang="en-US" sz="3500" dirty="0" smtClean="0"/>
              <a:t>If your were the emperor of a nation in the middle ages how would you solve a rebellion?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170432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 </a:t>
            </a:r>
            <a:r>
              <a:rPr lang="en-US" dirty="0" smtClean="0"/>
              <a:t>10/11/19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did you learn about Charlemagne from your reading (Binder pg. </a:t>
            </a:r>
            <a:r>
              <a:rPr lang="en-US" dirty="0" smtClean="0"/>
              <a:t>27-28)? </a:t>
            </a:r>
            <a:r>
              <a:rPr lang="en-US" dirty="0" smtClean="0"/>
              <a:t>Make a list of his traits.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10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 10/14/19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What doe the word “loyalty” mean to you?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2086400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Warm-up 10/2/19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Write “Today’s Work” in your planner and then answer the following question on your Warm-up sheet:</a:t>
            </a:r>
          </a:p>
          <a:p>
            <a:pPr marL="0" indent="0">
              <a:buNone/>
            </a:pPr>
            <a:r>
              <a:rPr lang="en-US" dirty="0" smtClean="0"/>
              <a:t>Do you think Justinian I handled the </a:t>
            </a:r>
            <a:r>
              <a:rPr lang="en-US" dirty="0" err="1" smtClean="0"/>
              <a:t>Nika</a:t>
            </a:r>
            <a:r>
              <a:rPr lang="en-US" dirty="0" smtClean="0"/>
              <a:t>(Blue and Green) Revolt well? Why or Why not? How would you have handled it?, review page 63 of text if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9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Warm- up 10/3/19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8839200" cy="61722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b="1" dirty="0" smtClean="0"/>
              <a:t>The </a:t>
            </a:r>
            <a:r>
              <a:rPr lang="en-US" b="1" dirty="0"/>
              <a:t>Eastern Orthodox </a:t>
            </a:r>
            <a:r>
              <a:rPr lang="en-US" b="1" dirty="0" smtClean="0"/>
              <a:t>Church</a:t>
            </a:r>
            <a:r>
              <a:rPr lang="en-US" sz="2500" b="1" dirty="0"/>
              <a:t>(check pg. 61 of text)</a:t>
            </a:r>
          </a:p>
          <a:p>
            <a:pPr marL="914400" lvl="1" indent="-514350">
              <a:buAutoNum type="alphaUcPeriod"/>
            </a:pPr>
            <a:r>
              <a:rPr lang="en-US" b="1" dirty="0" smtClean="0"/>
              <a:t>separated </a:t>
            </a:r>
            <a:r>
              <a:rPr lang="en-US" b="1" dirty="0"/>
              <a:t>from the Roman Catholic Church</a:t>
            </a:r>
            <a:r>
              <a:rPr lang="en-US" b="1" dirty="0" smtClean="0"/>
              <a:t>.</a:t>
            </a:r>
          </a:p>
          <a:p>
            <a:pPr marL="914400" lvl="1" indent="-514350">
              <a:buAutoNum type="alphaUcPeriod"/>
            </a:pPr>
            <a:r>
              <a:rPr lang="en-US" b="1" dirty="0" smtClean="0"/>
              <a:t>supported </a:t>
            </a:r>
            <a:r>
              <a:rPr lang="en-US" b="1" dirty="0"/>
              <a:t>the Holy Roman </a:t>
            </a:r>
            <a:r>
              <a:rPr lang="en-US" b="1" dirty="0" smtClean="0"/>
              <a:t>emperor.</a:t>
            </a:r>
          </a:p>
          <a:p>
            <a:pPr marL="914400" lvl="1" indent="-514350">
              <a:buAutoNum type="alphaUcPeriod"/>
            </a:pPr>
            <a:r>
              <a:rPr lang="en-US" b="1" dirty="0" smtClean="0"/>
              <a:t>dissolved </a:t>
            </a:r>
            <a:r>
              <a:rPr lang="en-US" b="1" dirty="0"/>
              <a:t>after the Roman Empire fell.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2. </a:t>
            </a:r>
            <a:r>
              <a:rPr lang="en-US" b="1" dirty="0"/>
              <a:t>After the riots of 532, who was responsible for rebuilding Constantinople</a:t>
            </a:r>
            <a:r>
              <a:rPr lang="en-US" b="1" dirty="0" smtClean="0"/>
              <a:t>?   </a:t>
            </a:r>
          </a:p>
          <a:p>
            <a:pPr marL="0" indent="0">
              <a:buNone/>
            </a:pPr>
            <a:r>
              <a:rPr lang="en-US" b="1" dirty="0" smtClean="0"/>
              <a:t>     </a:t>
            </a:r>
            <a:r>
              <a:rPr lang="en-US" b="1" dirty="0"/>
              <a:t>A. Leo III, B. Justinian I, C. Constantine</a:t>
            </a:r>
          </a:p>
          <a:p>
            <a:pPr marL="0" indent="0">
              <a:buNone/>
            </a:pPr>
            <a:r>
              <a:rPr lang="en-US" b="1" dirty="0" smtClean="0"/>
              <a:t>3. What </a:t>
            </a:r>
            <a:r>
              <a:rPr lang="en-US" b="1" dirty="0"/>
              <a:t>was the relationship between the Byzantine religion and government</a:t>
            </a:r>
            <a:r>
              <a:rPr lang="en-US" b="1" dirty="0" smtClean="0"/>
              <a:t>?</a:t>
            </a:r>
          </a:p>
          <a:p>
            <a:pPr marL="0" indent="0">
              <a:buNone/>
            </a:pPr>
            <a:r>
              <a:rPr lang="en-US" b="1" dirty="0" smtClean="0"/>
              <a:t> A. </a:t>
            </a:r>
            <a:r>
              <a:rPr lang="en-US" b="1" dirty="0"/>
              <a:t>The emperor competed with the </a:t>
            </a:r>
            <a:r>
              <a:rPr lang="en-US" b="1" dirty="0" smtClean="0"/>
              <a:t>pope	           </a:t>
            </a:r>
          </a:p>
          <a:p>
            <a:pPr marL="0" indent="0">
              <a:buNone/>
            </a:pPr>
            <a:r>
              <a:rPr lang="en-US" b="1" dirty="0" smtClean="0"/>
              <a:t> B. </a:t>
            </a:r>
            <a:r>
              <a:rPr lang="en-US" b="1" dirty="0"/>
              <a:t>Church and state were </a:t>
            </a:r>
            <a:r>
              <a:rPr lang="en-US" b="1" dirty="0" smtClean="0"/>
              <a:t>united                                  </a:t>
            </a:r>
          </a:p>
          <a:p>
            <a:pPr marL="0" indent="0">
              <a:buNone/>
            </a:pPr>
            <a:r>
              <a:rPr lang="en-US" b="1" dirty="0" smtClean="0"/>
              <a:t>C. </a:t>
            </a:r>
            <a:r>
              <a:rPr lang="en-US" b="1" dirty="0"/>
              <a:t>People practiced many religions.</a:t>
            </a:r>
          </a:p>
        </p:txBody>
      </p:sp>
    </p:spTree>
    <p:extLst>
      <p:ext uri="{BB962C8B-B14F-4D97-AF65-F5344CB8AC3E}">
        <p14:creationId xmlns:p14="http://schemas.microsoft.com/office/powerpoint/2010/main" val="346420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 10/4/19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dirty="0"/>
              <a:t>What do you think are 2 of Justinian’s greatest achievements? Why?</a:t>
            </a:r>
          </a:p>
        </p:txBody>
      </p:sp>
    </p:spTree>
    <p:extLst>
      <p:ext uri="{BB962C8B-B14F-4D97-AF65-F5344CB8AC3E}">
        <p14:creationId xmlns:p14="http://schemas.microsoft.com/office/powerpoint/2010/main" val="87847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420" y="-756745"/>
            <a:ext cx="5297213" cy="7623501"/>
          </a:xfrm>
          <a:prstGeom prst="rect">
            <a:avLst/>
          </a:prstGeom>
        </p:spPr>
      </p:pic>
      <p:pic>
        <p:nvPicPr>
          <p:cNvPr id="1026" name="Picture 2" descr="Image result for justinian for president pos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747" y="0"/>
            <a:ext cx="5583079" cy="756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85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8719"/>
          </a:xfrm>
        </p:spPr>
        <p:txBody>
          <a:bodyPr/>
          <a:lstStyle/>
          <a:p>
            <a:r>
              <a:rPr lang="en-US" dirty="0" smtClean="0"/>
              <a:t>Warm-up 10/7/19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500" dirty="0" smtClean="0"/>
              <a:t>Do you think Justinian I would be a good president? Why or why not?</a:t>
            </a:r>
            <a:endParaRPr lang="en-US" sz="3500" dirty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8646" y="3048001"/>
            <a:ext cx="2819400" cy="352074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2833853"/>
            <a:ext cx="4363251" cy="2804947"/>
          </a:xfrm>
          <a:prstGeom prst="rect">
            <a:avLst/>
          </a:prstGeom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9218" y="2708658"/>
            <a:ext cx="5554079" cy="386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4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409903"/>
            <a:ext cx="10515600" cy="2100591"/>
          </a:xfrm>
        </p:spPr>
        <p:txBody>
          <a:bodyPr/>
          <a:lstStyle/>
          <a:p>
            <a:r>
              <a:rPr lang="en-US" dirty="0" smtClean="0"/>
              <a:t>Warm-up 10/8/19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45932"/>
            <a:ext cx="10515600" cy="523103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Do you think laws in America are just/fair? Why or why not? What changes would you make?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454" y="2471144"/>
            <a:ext cx="2822693" cy="352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648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Warm-up </a:t>
            </a:r>
            <a:r>
              <a:rPr lang="en-US" dirty="0" smtClean="0"/>
              <a:t>10/9/19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3131"/>
            <a:ext cx="10515600" cy="4773832"/>
          </a:xfrm>
        </p:spPr>
        <p:txBody>
          <a:bodyPr/>
          <a:lstStyle/>
          <a:p>
            <a:r>
              <a:rPr lang="en-US" dirty="0" smtClean="0"/>
              <a:t>Use the glossary at the back of your </a:t>
            </a:r>
            <a:r>
              <a:rPr lang="en-US" dirty="0" smtClean="0"/>
              <a:t>textbook(you will need to get your textbook) </a:t>
            </a:r>
            <a:r>
              <a:rPr lang="en-US" dirty="0" smtClean="0"/>
              <a:t>to write the definition to these terms on your warm-up sheet: </a:t>
            </a:r>
          </a:p>
          <a:p>
            <a:r>
              <a:rPr lang="en-US" sz="3500" dirty="0" smtClean="0"/>
              <a:t>monarch</a:t>
            </a:r>
          </a:p>
          <a:p>
            <a:r>
              <a:rPr lang="en-US" sz="3500" dirty="0" smtClean="0"/>
              <a:t>fief</a:t>
            </a:r>
          </a:p>
          <a:p>
            <a:r>
              <a:rPr lang="en-US" sz="3500" dirty="0" smtClean="0"/>
              <a:t>manor</a:t>
            </a:r>
          </a:p>
          <a:p>
            <a:r>
              <a:rPr lang="en-US" sz="3500" dirty="0" smtClean="0"/>
              <a:t>noble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59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Warm-up </a:t>
            </a:r>
            <a:r>
              <a:rPr lang="en-US" dirty="0" smtClean="0"/>
              <a:t>10/10/19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what you think a leader should be like.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93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2579</TotalTime>
  <Words>309</Words>
  <Application>Microsoft Office PowerPoint</Application>
  <PresentationFormat>Widescreen</PresentationFormat>
  <Paragraphs>36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Warm-up 10/1/19</vt:lpstr>
      <vt:lpstr>Warm-up 10/2/19</vt:lpstr>
      <vt:lpstr>Warm- up 10/3/19</vt:lpstr>
      <vt:lpstr>Warm-up 10/4/19</vt:lpstr>
      <vt:lpstr>PowerPoint Presentation</vt:lpstr>
      <vt:lpstr>Warm-up 10/7/19</vt:lpstr>
      <vt:lpstr>Warm-up 10/8/19</vt:lpstr>
      <vt:lpstr>Warm-up 10/9/19</vt:lpstr>
      <vt:lpstr>Warm-up 10/10/19</vt:lpstr>
      <vt:lpstr>Warm-up 10/11/19</vt:lpstr>
      <vt:lpstr>Warm-up 10/14/19</vt:lpstr>
    </vt:vector>
  </TitlesOfParts>
  <Company>SCUSD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Amie Leas</cp:lastModifiedBy>
  <cp:revision>21</cp:revision>
  <dcterms:created xsi:type="dcterms:W3CDTF">2018-10-08T20:53:53Z</dcterms:created>
  <dcterms:modified xsi:type="dcterms:W3CDTF">2019-10-09T17:21:01Z</dcterms:modified>
</cp:coreProperties>
</file>